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75" r:id="rId14"/>
    <p:sldId id="268" r:id="rId15"/>
    <p:sldId id="269" r:id="rId16"/>
    <p:sldId id="270" r:id="rId17"/>
    <p:sldId id="271" r:id="rId18"/>
    <p:sldId id="272" r:id="rId19"/>
    <p:sldId id="277" r:id="rId20"/>
    <p:sldId id="274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1368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8361-868E-4167-934B-8E4C7E6DECA2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320E9-E2DB-46DD-A5F0-6E1172F1F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8361-868E-4167-934B-8E4C7E6DECA2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320E9-E2DB-46DD-A5F0-6E1172F1F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8361-868E-4167-934B-8E4C7E6DECA2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320E9-E2DB-46DD-A5F0-6E1172F1F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8361-868E-4167-934B-8E4C7E6DECA2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320E9-E2DB-46DD-A5F0-6E1172F1F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8361-868E-4167-934B-8E4C7E6DECA2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320E9-E2DB-46DD-A5F0-6E1172F1F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8361-868E-4167-934B-8E4C7E6DECA2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320E9-E2DB-46DD-A5F0-6E1172F1F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8361-868E-4167-934B-8E4C7E6DECA2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320E9-E2DB-46DD-A5F0-6E1172F1F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8361-868E-4167-934B-8E4C7E6DECA2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320E9-E2DB-46DD-A5F0-6E1172F1F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8361-868E-4167-934B-8E4C7E6DECA2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320E9-E2DB-46DD-A5F0-6E1172F1F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8361-868E-4167-934B-8E4C7E6DECA2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320E9-E2DB-46DD-A5F0-6E1172F1F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8361-868E-4167-934B-8E4C7E6DECA2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320E9-E2DB-46DD-A5F0-6E1172F1F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A8361-868E-4167-934B-8E4C7E6DECA2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320E9-E2DB-46DD-A5F0-6E1172F1F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png"/><Relationship Id="rId7" Type="http://schemas.openxmlformats.org/officeDocument/2006/relationships/image" Target="../media/image15.gif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gif"/><Relationship Id="rId5" Type="http://schemas.openxmlformats.org/officeDocument/2006/relationships/image" Target="../media/image13.jpe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259632" y="948690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Comic Sans MS" pitchFamily="66" charset="0"/>
              </a:rPr>
              <a:t>ПО СЛЕДАМ СКАЗКИ</a:t>
            </a:r>
            <a:endParaRPr lang="ru-RU" sz="5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7" name="Рисунок 6" descr="Природа,_лес,_сказочный,_мир,_пейзаж,_цветы,_домик,_мухомор-1024x576-MM-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3568" y="2780928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  <a:latin typeface="Comic Sans MS" pitchFamily="66" charset="0"/>
              </a:rPr>
              <a:t>«ПО СЛЕДАМ СКАЗКИ!»</a:t>
            </a:r>
            <a:endParaRPr lang="ru-RU" sz="4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5856" y="4509120"/>
            <a:ext cx="2978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Comic Sans MS" pitchFamily="66" charset="0"/>
              </a:rPr>
              <a:t>ИГРА-ПУТЕШЕСТВИЕ</a:t>
            </a:r>
            <a:endParaRPr lang="ru-RU" sz="2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914119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3311" cy="6858000"/>
          </a:xfrm>
          <a:prstGeom prst="rect">
            <a:avLst/>
          </a:prstGeom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95536" y="526630"/>
            <a:ext cx="874846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К какой  сказке относится  подборка слов?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1.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солнце,снег,стекло,зеркало,роза,ворона,олень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,        дружба.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трава,жаба,крапива,кольцо,терпение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3.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лебедь,яйцо,мечта,утка,курица,мороз,вода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карета,ливень,тюфяк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, калоши, принцесса.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5.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цепь,дуб,кот,любовь,колдун,борода,любовь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6.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лес,холод,сани,мачеха,добро,богатство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7.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баба,корыто,грязь,тараканы,блюдца,метла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8.дупло,солдат,ведьма,жадность,деньги,кремень, принцесса.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9.князь,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свист,конь,сила,богатырь,разбойник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10.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сапожник,рынок,ведьма,суп,мальчик,боль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уродство,гусыня,кухня,трава,добро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D:\D\городской семинар ГПД\796511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0372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6453336"/>
            <a:ext cx="302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+mj-lt"/>
              </a:rPr>
              <a:t>13. </a:t>
            </a:r>
            <a:r>
              <a:rPr lang="ru-RU" sz="1000" dirty="0" err="1" smtClean="0">
                <a:latin typeface="+mj-lt"/>
              </a:rPr>
              <a:t>Доктор,котрый</a:t>
            </a:r>
            <a:r>
              <a:rPr lang="ru-RU" sz="1000" dirty="0" smtClean="0">
                <a:latin typeface="+mj-lt"/>
              </a:rPr>
              <a:t> лечил животных?</a:t>
            </a:r>
            <a:endParaRPr lang="ru-RU" sz="10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00392" y="1988840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13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_20190207_1258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268713" y="-1161233"/>
            <a:ext cx="6606572" cy="9144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6672"/>
            <a:ext cx="5616624" cy="1456550"/>
          </a:xfrm>
          <a:prstGeom prst="rect">
            <a:avLst/>
          </a:prstGeom>
        </p:spPr>
      </p:pic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060848"/>
            <a:ext cx="5358358" cy="1356670"/>
          </a:xfrm>
          <a:prstGeom prst="rect">
            <a:avLst/>
          </a:prstGeom>
        </p:spPr>
      </p:pic>
      <p:pic>
        <p:nvPicPr>
          <p:cNvPr id="7" name="Рисунок 6" descr="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5" y="3501008"/>
            <a:ext cx="5544616" cy="1443910"/>
          </a:xfrm>
          <a:prstGeom prst="rect">
            <a:avLst/>
          </a:prstGeom>
        </p:spPr>
      </p:pic>
      <p:pic>
        <p:nvPicPr>
          <p:cNvPr id="8" name="Рисунок 7" descr="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5013176"/>
            <a:ext cx="5220072" cy="15953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67744" y="260648"/>
            <a:ext cx="6165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РАЗГАДАЙ  РЕБУСЫ И УЗНАЙ НАЗВАНИЕ СКАЗКИ</a:t>
            </a: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9f77ee4bbd9df82e91df2a899531fdb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9"/>
            <a:ext cx="5040560" cy="1704626"/>
          </a:xfrm>
          <a:prstGeom prst="rect">
            <a:avLst/>
          </a:prstGeom>
        </p:spPr>
      </p:pic>
      <p:pic>
        <p:nvPicPr>
          <p:cNvPr id="5" name="Рисунок 4" descr="0773597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4653136"/>
            <a:ext cx="5076056" cy="1788101"/>
          </a:xfrm>
          <a:prstGeom prst="rect">
            <a:avLst/>
          </a:prstGeom>
        </p:spPr>
      </p:pic>
      <p:pic>
        <p:nvPicPr>
          <p:cNvPr id="6" name="Рисунок 5" descr="ccad97eff00e3c81b9933776643272a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1772816"/>
            <a:ext cx="4464496" cy="1615335"/>
          </a:xfrm>
          <a:prstGeom prst="rect">
            <a:avLst/>
          </a:prstGeom>
        </p:spPr>
      </p:pic>
      <p:pic>
        <p:nvPicPr>
          <p:cNvPr id="7" name="Рисунок 6" descr="image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2996952"/>
            <a:ext cx="4392488" cy="158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914119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8036"/>
            <a:ext cx="9144000" cy="6281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914119_1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8036"/>
            <a:ext cx="9144000" cy="6281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8975" t="3159"/>
          <a:stretch/>
        </p:blipFill>
        <p:spPr bwMode="auto">
          <a:xfrm>
            <a:off x="1043608" y="260648"/>
            <a:ext cx="6264696" cy="6597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IMG_20190207_1245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32656"/>
            <a:ext cx="4968552" cy="634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852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38822395_bg-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6128" y="0"/>
            <a:ext cx="9160128" cy="6858000"/>
          </a:xfrm>
        </p:spPr>
      </p:pic>
      <p:sp>
        <p:nvSpPr>
          <p:cNvPr id="5" name="TextBox 4"/>
          <p:cNvSpPr txBox="1"/>
          <p:nvPr/>
        </p:nvSpPr>
        <p:spPr>
          <a:xfrm>
            <a:off x="323528" y="260648"/>
            <a:ext cx="678262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ПОТЕРЯЛИСЬ  ГЕРОИ СКАЗКИ !</a:t>
            </a:r>
          </a:p>
          <a:p>
            <a:endParaRPr lang="ru-RU" sz="32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 ПОМОЖЕМ ИХ ВЕРНУТЬ !</a:t>
            </a:r>
          </a:p>
          <a:p>
            <a:endParaRPr lang="ru-RU" sz="32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ОТПРАВЛЯЕМСЯ В ПУТЬ!</a:t>
            </a:r>
            <a:endParaRPr lang="ru-RU" sz="32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_5b67fc76b39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1200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440" y="0"/>
            <a:ext cx="922288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79712" y="908720"/>
            <a:ext cx="47997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  <a:latin typeface="Comic Sans MS" pitchFamily="66" charset="0"/>
              </a:rPr>
              <a:t>ВЫ - ЛУЧШИЕ!!!</a:t>
            </a:r>
            <a:endParaRPr lang="ru-RU" sz="4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477086_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3559" y="1196751"/>
            <a:ext cx="8144905" cy="4581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Содержимое 11" descr="topoboi.com-391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83356" cy="6858000"/>
          </a:xfrm>
        </p:spPr>
      </p:pic>
      <p:pic>
        <p:nvPicPr>
          <p:cNvPr id="14" name="Рисунок 13" descr="IMG_20190203_1521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89994"/>
            <a:ext cx="4824536" cy="6364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utterfly-blue-Toy-flower-weather-computer-wallpaper-atmosphere-of-earth-1948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9926" y="0"/>
            <a:ext cx="9101811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91680" y="54868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848615"/>
            <a:ext cx="38164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/>
              <a:t>1.Маленькой девочке не повезло:</a:t>
            </a:r>
          </a:p>
          <a:p>
            <a:r>
              <a:rPr lang="ru-RU" b="1" dirty="0"/>
              <a:t>Здесь Жаба –</a:t>
            </a:r>
            <a:r>
              <a:rPr lang="ru-RU" b="1" dirty="0" err="1"/>
              <a:t>Абаж</a:t>
            </a:r>
            <a:r>
              <a:rPr lang="ru-RU" b="1" dirty="0"/>
              <a:t>, а Оля –</a:t>
            </a:r>
            <a:r>
              <a:rPr lang="ru-RU" b="1" dirty="0" err="1"/>
              <a:t>Яло</a:t>
            </a:r>
            <a:r>
              <a:rPr lang="ru-RU" b="1" dirty="0"/>
              <a:t>!</a:t>
            </a:r>
          </a:p>
          <a:p>
            <a:r>
              <a:rPr lang="ru-RU" b="1" dirty="0"/>
              <a:t>Но польза большая от этой страны:</a:t>
            </a:r>
          </a:p>
          <a:p>
            <a:r>
              <a:rPr lang="ru-RU" b="1" dirty="0"/>
              <a:t>Увидеть себя можно со стороны!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9752" y="332656"/>
            <a:ext cx="3889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УГАДАЙ СКАЗКУ ПО ОТРЫВКУ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1960" y="1988840"/>
            <a:ext cx="460851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2.- Не слушай лисы, не выглядывай в окошко, мы еще дальше уйдем и не услышим твоего голоса…. 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  <a:p>
            <a:r>
              <a:rPr lang="ru-RU" sz="2000" b="1" dirty="0"/>
              <a:t>3. – Ходят слухи, что вы умеете превращаться в какого угодно зверя </a:t>
            </a:r>
            <a:r>
              <a:rPr lang="ru-RU" sz="2000" b="1" dirty="0" smtClean="0"/>
              <a:t>, например</a:t>
            </a:r>
            <a:r>
              <a:rPr lang="ru-RU" sz="2000" b="1" dirty="0"/>
              <a:t>, во льва или слона</a:t>
            </a:r>
            <a:r>
              <a:rPr lang="ru-RU" sz="2000" b="1" dirty="0" smtClean="0"/>
              <a:t>….</a:t>
            </a:r>
            <a:endParaRPr lang="ru-RU" sz="2000" b="1" dirty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411761" y="5301208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4. Тут в избе углы затрещали, крыша зашаталась, стены вылетели, и печь сама пошла по улице, по дороге прямо к царю….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ute_wallpaper_on_desktop_30_290747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217023" cy="6858000"/>
          </a:xfrm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383975"/>
            <a:ext cx="91440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Дочери мои милые, дочери мои хорошие, дочери мои пригожие, еду я по своим купецким делам за тридевять земель, в тридевятое царство, тридесятое государство, и мало ли, много ли времени проезжу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ведаю, и наказываю я вам жить без меня честно и смирно, и коли вы будете жить без меня честно и смирно, то привезу вам такие гостинцы, каких вы сами захотите, и даю я вам сроку думать на три дня, и тогда вы мне скажете, каких гостинцев вам хочется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Скоро выпал и первый снег, а река все еще не поддавалась холоду. Однажды бурлившая днем горная река присмирела, и к ней тихо-тихо подкрался холод, крепко-крепко обнял гордую, непокорную красавицу и точно прикрыл ее зеркальным стеклом. Не замерзла только самая середина реки, где образовалась широкая полынья. Свободного места, где можно было плавать, оставалось не больше пятнадцати сажен.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Пустились бесёнок и зайка: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Бесёнок по берегу морскому,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зайка в лесок до дому.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Вот, море кругом обежавши,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Высунув язык,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мордку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поднявши,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Прибежал бесёнок, задыхаясь,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Весь мокрёшенек, лапкой утираясь,…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3482366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9926" y="0"/>
            <a:ext cx="9183925" cy="6858000"/>
          </a:xfrm>
        </p:spPr>
      </p:pic>
      <p:sp>
        <p:nvSpPr>
          <p:cNvPr id="5" name="TextBox 4"/>
          <p:cNvSpPr txBox="1"/>
          <p:nvPr/>
        </p:nvSpPr>
        <p:spPr>
          <a:xfrm>
            <a:off x="323528" y="188640"/>
            <a:ext cx="85689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8. Но самые почётные места за королевским столом были оставлены для фей, которые в те времена ещё жили кое-где на белом свете. Все знали, что эти добрые волшебницы, стоит им только захотеть, могут одарить новорождённую такими драгоценными сокровищами, каких не купишь за все богатства мира. А так как фей было семь, то маленькая принцесса должна была получить от них не меньше семи чудесных даров. </a:t>
            </a:r>
            <a:r>
              <a:rPr lang="ru-RU" b="1" dirty="0" smtClean="0"/>
              <a:t>…</a:t>
            </a:r>
            <a:endParaRPr lang="ru-RU" b="1" dirty="0"/>
          </a:p>
          <a:p>
            <a:endParaRPr lang="ru-RU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563888" y="1984484"/>
            <a:ext cx="435597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Посреди полянки большой костер горит, чуть ли не до самого неба достает. А вокруг костра сидят люди - кто поближе к огню, кто подальше. Сидят и тихо беседуют. Смотрит на них девочка и думает: кто же они такие?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…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4077072"/>
            <a:ext cx="51845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10. И был у царя сад великолепный; росла в том саду яблоня с золотыми яблоками.</a:t>
            </a:r>
            <a:r>
              <a:rPr lang="ru-RU" b="1" dirty="0" smtClean="0"/>
              <a:t> Стал кто — то царский сад посещать, золотые яблоки воровать. Царю жалко стало свой сад. Посылает он туда караулы. Никакие караулы не могут уследить вора….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D\город\0_10be18_178b3e9d_ori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1543050" cy="144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:\D\город\0_114994_4e680c15_ori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2856"/>
            <a:ext cx="181953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D\город\0_128f23_8ca0cf41_orig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188640"/>
            <a:ext cx="1733550" cy="1525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D\город\0005-007-Vopros-V-kakoj-skazke-neposlushnyj-malchik-prevratilsja-v-zhivotno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548680"/>
            <a:ext cx="17462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D\город\0025-023-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116632"/>
            <a:ext cx="1371600" cy="1937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D\город\1317696.gif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1916832"/>
            <a:ext cx="1800225" cy="1543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D\город\kisspng-the-scarlet-flower-clip-art-floral-design-image-ipetrykivka-ukrainian-folk-art-modern-slavonik-de-5b64b24a80ec85.452683201533325898528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39952" y="2132856"/>
            <a:ext cx="1718034" cy="1423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D\город\1103722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72200" y="2276872"/>
            <a:ext cx="1914525" cy="1435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D\город\978827095fe0.pn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528" y="4149080"/>
            <a:ext cx="1511638" cy="1332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:\D\город\image002_52.gif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84368" y="404664"/>
            <a:ext cx="1057275" cy="169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:\D\город\vereteno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96336" y="3861048"/>
            <a:ext cx="1285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D:\D\город\volshebnye_predmety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51720" y="4077072"/>
            <a:ext cx="1676400" cy="1514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D:\D\город\img4 (1).jp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23928" y="4293096"/>
            <a:ext cx="1819275" cy="136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D:\D\город\Koryto.png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012160" y="4149080"/>
            <a:ext cx="17811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699792" y="623731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ИЗ КАКОЙ СКАЗКИ ПРЕДМЕТЫ?</a:t>
            </a:r>
            <a:endParaRPr lang="ru-RU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9141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500</Words>
  <Application>Microsoft Office PowerPoint</Application>
  <PresentationFormat>Экран (4:3)</PresentationFormat>
  <Paragraphs>45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19</cp:revision>
  <dcterms:created xsi:type="dcterms:W3CDTF">2019-02-03T12:26:37Z</dcterms:created>
  <dcterms:modified xsi:type="dcterms:W3CDTF">2021-03-16T16:50:26Z</dcterms:modified>
</cp:coreProperties>
</file>